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57" r:id="rId5"/>
    <p:sldId id="266" r:id="rId6"/>
    <p:sldId id="265" r:id="rId7"/>
    <p:sldId id="258" r:id="rId8"/>
    <p:sldId id="259" r:id="rId9"/>
    <p:sldId id="261" r:id="rId10"/>
    <p:sldId id="262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ru-RU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DCAB-E44D-40C2-8B25-9F10B0A4FC7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BBF5-9B55-4A77-AA03-F4FD1947C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3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DCAB-E44D-40C2-8B25-9F10B0A4FC7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BBF5-9B55-4A77-AA03-F4FD1947C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445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DCAB-E44D-40C2-8B25-9F10B0A4FC7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BBF5-9B55-4A77-AA03-F4FD1947C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297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DCAB-E44D-40C2-8B25-9F10B0A4FC7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BBF5-9B55-4A77-AA03-F4FD1947C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92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DCAB-E44D-40C2-8B25-9F10B0A4FC7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BBF5-9B55-4A77-AA03-F4FD1947C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93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DCAB-E44D-40C2-8B25-9F10B0A4FC7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BBF5-9B55-4A77-AA03-F4FD1947C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276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DCAB-E44D-40C2-8B25-9F10B0A4FC7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BBF5-9B55-4A77-AA03-F4FD1947C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84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DCAB-E44D-40C2-8B25-9F10B0A4FC7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BBF5-9B55-4A77-AA03-F4FD1947C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66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DCAB-E44D-40C2-8B25-9F10B0A4FC7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BBF5-9B55-4A77-AA03-F4FD1947C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695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DCAB-E44D-40C2-8B25-9F10B0A4FC7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BBF5-9B55-4A77-AA03-F4FD1947C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57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DCAB-E44D-40C2-8B25-9F10B0A4FC7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BBF5-9B55-4A77-AA03-F4FD1947C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16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1DCAB-E44D-40C2-8B25-9F10B0A4FC7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8BBF5-9B55-4A77-AA03-F4FD1947C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40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Bakalářská práce</a:t>
            </a:r>
            <a:endParaRPr lang="ru-RU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/>
          <a:lstStyle/>
          <a:p>
            <a:r>
              <a:rPr lang="cs-CZ" dirty="0" smtClean="0"/>
              <a:t>Jak cestu ke KP zvládnout…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2644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Komplexnost a využití metodologických hledisek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Autor práce je schopen:</a:t>
            </a:r>
          </a:p>
          <a:p>
            <a:r>
              <a:rPr lang="cs-CZ" dirty="0" smtClean="0"/>
              <a:t>- vysvětlit k čemu byla teoretická část práce</a:t>
            </a:r>
          </a:p>
          <a:p>
            <a:r>
              <a:rPr lang="cs-CZ" dirty="0" smtClean="0"/>
              <a:t>- definovat problém a pojmy s ním související</a:t>
            </a:r>
          </a:p>
          <a:p>
            <a:r>
              <a:rPr lang="cs-CZ" dirty="0" smtClean="0"/>
              <a:t>- vymezit </a:t>
            </a:r>
            <a:r>
              <a:rPr lang="cs-CZ" dirty="0" smtClean="0"/>
              <a:t>výzkumnou strategii, výzkumné metody </a:t>
            </a:r>
          </a:p>
          <a:p>
            <a:r>
              <a:rPr lang="cs-CZ" dirty="0" smtClean="0"/>
              <a:t>- vysvětlit postup získávání dat a zjištění prezentovat z hlediska stanoveného výzkumného cíle (text, mapa …)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1827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754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práce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Množství textu generujícího se do </a:t>
            </a:r>
            <a:r>
              <a:rPr lang="cs-CZ" dirty="0" err="1" smtClean="0"/>
              <a:t>pdf</a:t>
            </a:r>
            <a:r>
              <a:rPr lang="cs-CZ" dirty="0" smtClean="0"/>
              <a:t> 5 000 – 8 000 slov bez citací (normativ stránek – řádkování, velikost písma, pravopis)</a:t>
            </a:r>
          </a:p>
          <a:p>
            <a:r>
              <a:rPr lang="cs-CZ" dirty="0" smtClean="0"/>
              <a:t>Výstupy mapové i nemapové (opatřeny náležitostmi citačními popř. o autorství -)</a:t>
            </a:r>
          </a:p>
          <a:p>
            <a:r>
              <a:rPr lang="cs-CZ" dirty="0" smtClean="0"/>
              <a:t>Přílohy práce většinou grafické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9342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práce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postupných kroků k sepsání</a:t>
            </a:r>
          </a:p>
          <a:p>
            <a:r>
              <a:rPr lang="cs-CZ" dirty="0" smtClean="0"/>
              <a:t>Brát na zřetel studijní povinnosti (výuka, seminární práce, zkouškové období)</a:t>
            </a:r>
          </a:p>
          <a:p>
            <a:r>
              <a:rPr lang="cs-CZ" dirty="0" smtClean="0"/>
              <a:t>Osobní komplikace (např. zdravotní obtíže, ...)</a:t>
            </a:r>
          </a:p>
          <a:p>
            <a:r>
              <a:rPr lang="cs-CZ" dirty="0" smtClean="0"/>
              <a:t>Odevzdání práce duben 2017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397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</a:t>
            </a:r>
            <a:r>
              <a:rPr lang="cs-CZ" dirty="0" smtClean="0"/>
              <a:t>BP vědecké téma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Název práce</a:t>
            </a:r>
          </a:p>
          <a:p>
            <a:r>
              <a:rPr lang="cs-CZ" dirty="0" smtClean="0"/>
              <a:t>Cíle práce</a:t>
            </a:r>
          </a:p>
          <a:p>
            <a:r>
              <a:rPr lang="cs-CZ" dirty="0" smtClean="0"/>
              <a:t>Metody</a:t>
            </a:r>
          </a:p>
          <a:p>
            <a:r>
              <a:rPr lang="cs-CZ" dirty="0" smtClean="0"/>
              <a:t>Rešerše (teoretická, teoreticko-empirická</a:t>
            </a:r>
            <a:r>
              <a:rPr lang="cs-CZ" dirty="0" smtClean="0"/>
              <a:t>)</a:t>
            </a:r>
          </a:p>
          <a:p>
            <a:r>
              <a:rPr lang="cs-CZ" dirty="0" smtClean="0"/>
              <a:t>Diskuze + výsledky</a:t>
            </a:r>
            <a:endParaRPr lang="cs-CZ" dirty="0" smtClean="0"/>
          </a:p>
          <a:p>
            <a:r>
              <a:rPr lang="cs-CZ" dirty="0" smtClean="0"/>
              <a:t>Závěr</a:t>
            </a:r>
          </a:p>
          <a:p>
            <a:r>
              <a:rPr lang="cs-CZ" dirty="0" smtClean="0"/>
              <a:t>Citace (literatura)</a:t>
            </a:r>
            <a:endParaRPr lang="cs-CZ" dirty="0" smtClean="0"/>
          </a:p>
          <a:p>
            <a:r>
              <a:rPr lang="cs-CZ" dirty="0" smtClean="0"/>
              <a:t>Souhrn (česky a anglicky)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485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KP pro učitelské obory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Regionálně zaměřená (instalace informačních tabulí v rámci naučné stezky)</a:t>
            </a:r>
          </a:p>
          <a:p>
            <a:r>
              <a:rPr lang="cs-CZ" dirty="0" smtClean="0"/>
              <a:t>Náplň práce se žáky v rámci letních škol a exkurzí</a:t>
            </a:r>
          </a:p>
          <a:p>
            <a:r>
              <a:rPr lang="cs-CZ" dirty="0" smtClean="0"/>
              <a:t>Náplň hodiny ve vybraných předmětech (pracovní listy, manuál pro učitele, prezentace …)</a:t>
            </a:r>
          </a:p>
          <a:p>
            <a:endParaRPr lang="cs-C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7453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Geršl</a:t>
            </a:r>
            <a:r>
              <a:rPr lang="cs-CZ" dirty="0"/>
              <a:t> Jan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Cílem </a:t>
            </a:r>
            <a:r>
              <a:rPr lang="cs-CZ" dirty="0"/>
              <a:t>práce je zjistit a analyzovat mimořádné srážkové úhrny v Olomouci a okolí na základě záznamů měření na vybraných stanicích sítě MESSO. </a:t>
            </a:r>
            <a:r>
              <a:rPr lang="ru-RU" dirty="0"/>
              <a:t>Analyzovány budou srážky v teplém půlroce.</a:t>
            </a:r>
            <a:br>
              <a:rPr lang="ru-RU" dirty="0"/>
            </a:br>
            <a:r>
              <a:rPr lang="ru-RU" dirty="0"/>
              <a:t>Struktura práce:</a:t>
            </a:r>
            <a:br>
              <a:rPr lang="ru-RU" dirty="0"/>
            </a:br>
            <a:r>
              <a:rPr lang="ru-RU" dirty="0"/>
              <a:t>1. Úvod</a:t>
            </a:r>
            <a:br>
              <a:rPr lang="ru-RU" dirty="0"/>
            </a:br>
            <a:r>
              <a:rPr lang="ru-RU" dirty="0"/>
              <a:t>2. Cíl práce</a:t>
            </a:r>
            <a:br>
              <a:rPr lang="ru-RU" dirty="0"/>
            </a:br>
            <a:r>
              <a:rPr lang="ru-RU" dirty="0"/>
              <a:t>3. Rešerše literatury</a:t>
            </a:r>
            <a:br>
              <a:rPr lang="ru-RU" dirty="0"/>
            </a:br>
            <a:r>
              <a:rPr lang="ru-RU" dirty="0"/>
              <a:t>4. Metody zpracování</a:t>
            </a:r>
            <a:br>
              <a:rPr lang="ru-RU" dirty="0"/>
            </a:br>
            <a:r>
              <a:rPr lang="ru-RU" dirty="0"/>
              <a:t>5. Analýza srážkových úhrnů</a:t>
            </a:r>
            <a:br>
              <a:rPr lang="ru-RU" dirty="0"/>
            </a:br>
            <a:r>
              <a:rPr lang="ru-RU" dirty="0"/>
              <a:t>6. Výsledky a diskuze</a:t>
            </a:r>
            <a:br>
              <a:rPr lang="ru-RU" dirty="0"/>
            </a:br>
            <a:r>
              <a:rPr lang="ru-RU" dirty="0"/>
              <a:t>7. Závěr</a:t>
            </a:r>
            <a:br>
              <a:rPr lang="ru-RU" dirty="0"/>
            </a:br>
            <a:r>
              <a:rPr lang="ru-RU" dirty="0"/>
              <a:t>8. Seznam literatury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9939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 pro data?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 pro všechny práce jsou nutná data od poskytovatelů (ČUZK, ČHMÚ, ČSÚ, …)</a:t>
            </a:r>
          </a:p>
          <a:p>
            <a:r>
              <a:rPr lang="cs-CZ" dirty="0" smtClean="0"/>
              <a:t>Víte data objednat </a:t>
            </a:r>
            <a:r>
              <a:rPr lang="cs-CZ" dirty="0" smtClean="0"/>
              <a:t>?</a:t>
            </a:r>
          </a:p>
          <a:p>
            <a:r>
              <a:rPr lang="cs-CZ" dirty="0" smtClean="0"/>
              <a:t>Data </a:t>
            </a:r>
            <a:r>
              <a:rPr lang="cs-CZ" dirty="0" smtClean="0"/>
              <a:t>lze je získat i jinak (terénní šetření, dopočet z již zpracovaných dat …)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654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definujeme cíle?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Vymezení výzkumného problému !</a:t>
            </a:r>
          </a:p>
          <a:p>
            <a:r>
              <a:rPr lang="cs-CZ" dirty="0" smtClean="0"/>
              <a:t>Proč je pro mne téma zajímavé ?</a:t>
            </a:r>
          </a:p>
          <a:p>
            <a:r>
              <a:rPr lang="cs-CZ" dirty="0" smtClean="0"/>
              <a:t>Co se k tématu dozvím z literatury? </a:t>
            </a:r>
          </a:p>
          <a:p>
            <a:r>
              <a:rPr lang="cs-CZ" dirty="0" smtClean="0"/>
              <a:t>(rešerše) Cíl je stanoven s ohledem na originalitu – mohl by být otevřený, výzkumná úloha dosud </a:t>
            </a:r>
            <a:r>
              <a:rPr lang="cs-CZ" dirty="0" smtClean="0"/>
              <a:t>neprobádána, uzavřený – podle metody zpracovat data a porovnat….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743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práce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Empirická</a:t>
            </a:r>
          </a:p>
          <a:p>
            <a:r>
              <a:rPr lang="cs-CZ" dirty="0" smtClean="0"/>
              <a:t>Teoretická</a:t>
            </a:r>
          </a:p>
          <a:p>
            <a:r>
              <a:rPr lang="cs-CZ" dirty="0" smtClean="0"/>
              <a:t>Historická</a:t>
            </a:r>
          </a:p>
          <a:p>
            <a:r>
              <a:rPr lang="cs-CZ" dirty="0" smtClean="0"/>
              <a:t>Didaktická</a:t>
            </a:r>
          </a:p>
          <a:p>
            <a:r>
              <a:rPr lang="cs-CZ" dirty="0" smtClean="0"/>
              <a:t>Kombinovaná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62201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343</Words>
  <Application>Microsoft Office PowerPoint</Application>
  <PresentationFormat>Předvádění na obrazovce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Seminář Bakalářská práce</vt:lpstr>
      <vt:lpstr>Rozsah práce</vt:lpstr>
      <vt:lpstr>Harmonogram práce</vt:lpstr>
      <vt:lpstr>Struktura BP vědecké téma</vt:lpstr>
      <vt:lpstr>KP pro učitelské obory</vt:lpstr>
      <vt:lpstr>Geršl Jan </vt:lpstr>
      <vt:lpstr>Kam pro data?</vt:lpstr>
      <vt:lpstr>Proč definujeme cíle?</vt:lpstr>
      <vt:lpstr>Typy práce</vt:lpstr>
      <vt:lpstr>Komplexnost a využití metodologických hledisek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Bakalářská práce</dc:title>
  <dc:creator>Peter</dc:creator>
  <cp:lastModifiedBy>Peter</cp:lastModifiedBy>
  <cp:revision>4</cp:revision>
  <dcterms:created xsi:type="dcterms:W3CDTF">2016-10-10T13:30:46Z</dcterms:created>
  <dcterms:modified xsi:type="dcterms:W3CDTF">2016-10-10T15:15:25Z</dcterms:modified>
</cp:coreProperties>
</file>